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55" r:id="rId5"/>
    <p:sldId id="1158" r:id="rId6"/>
    <p:sldId id="115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97485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本文主要介绍了西非狮子濒临灭绝的现状及原因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呼吁人类采取保护措施。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39" y="1015897"/>
            <a:ext cx="10648535" cy="11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will die out in many countries in West Africa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can’t live in most of their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lions will become smaller and smaller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about 10 years Africa will lose half of the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will die out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Earth,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2124" y="1934786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number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07374" y="2492896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on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考查名词。句意：狮子的数量变得越来越少。此处用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number 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0801" y="40551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考查介词。句意：狮子将从地球上消失。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Earth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在地球上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live in Africa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have enough food or places for lions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on the Earth, so we need more food and more clothes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need to make money and keep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into forests and grasslands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have to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place but people’s footprints are here and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can’t find any places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food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400 lions in West Africa now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71329" y="836712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because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550590" y="1245787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many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1486694" y="1699257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healthy</a:t>
            </a:r>
            <a:endParaRPr lang="zh-CN" altLang="en-US" sz="2000"/>
          </a:p>
        </p:txBody>
      </p:sp>
      <p:sp>
        <p:nvSpPr>
          <p:cNvPr id="15" name="内容占位符 3"/>
          <p:cNvSpPr txBox="1">
            <a:spLocks/>
          </p:cNvSpPr>
          <p:nvPr/>
        </p:nvSpPr>
        <p:spPr bwMode="auto">
          <a:xfrm>
            <a:off x="360854" y="299695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考查连词。句意：狮子难以在非洲生存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原因在于人类挤占了它们的食物和领地。句型结构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because 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这是因为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）用于解释原因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后接完整从句。前讲结果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后解释原因。故填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3"/>
          <p:cNvSpPr txBox="1">
            <a:spLocks/>
          </p:cNvSpPr>
          <p:nvPr/>
        </p:nvSpPr>
        <p:spPr bwMode="auto">
          <a:xfrm>
            <a:off x="357447" y="432924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考查形容词。句意：地球人口过多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我们需要更多衣食来源。语法规则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 many”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 much”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修饰不可数名词。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为复数可数名词。故填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3"/>
          <p:cNvSpPr txBox="1">
            <a:spLocks/>
          </p:cNvSpPr>
          <p:nvPr/>
        </p:nvSpPr>
        <p:spPr bwMode="auto">
          <a:xfrm>
            <a:off x="357447" y="522920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考查形容词。句意：我们需要谋生与保持健康。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表示保持某种状态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healthy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6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live in Africa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have enough food or places for lions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on the Earth, so we need more food and more clothes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need to make money and keep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into forests and grasslands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have to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place but people’s footprints are here and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can’t find any places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food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400 lions in West Africa now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31510" y="1737566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find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7598409" y="2204864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or/with</a:t>
            </a:r>
            <a:endParaRPr lang="zh-CN" altLang="en-US" sz="2000"/>
          </a:p>
        </p:txBody>
      </p:sp>
      <p:sp>
        <p:nvSpPr>
          <p:cNvPr id="14" name="矩形 13"/>
          <p:cNvSpPr/>
          <p:nvPr/>
        </p:nvSpPr>
        <p:spPr>
          <a:xfrm>
            <a:off x="10919742" y="2200942"/>
            <a:ext cx="535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are</a:t>
            </a:r>
            <a:endParaRPr lang="zh-CN" altLang="en-US" sz="200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57447" y="300591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find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考查动词。句意：狮子被迫迁徙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但人类足迹无处不在。短语结构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to do sth.”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必须做某事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4420" y="390603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or/with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介词。句意：它们再也找不到任何的栖息地或者食物。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它们再也找不到食物充足的栖息地。连词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用于否定句中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有充足食物的地方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or/with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87077" y="523816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are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动词。句意：目前西非仅存约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头狮子。本句为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“400 lions”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需用复数形式。故填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75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021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to help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how can we help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big problem for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10221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考查介词。句意：现在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人类必须帮助狮子了。固定句型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 sb to do sth”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是某人做某事的时候了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16477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考查人称代词。句意：这已成为我们面临的重大难题。介词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后接宾格（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66814" y="1059231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for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82787" y="1596929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us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67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396</Words>
  <Application>Microsoft Office PowerPoint</Application>
  <PresentationFormat>自定义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2025-09-17T16:02:01Z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